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0.38493723849372385</c:v>
                </c:pt>
                <c:pt idx="1">
                  <c:v>0.61506276150627615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0.38493723849372385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6.6729558624052263</c:v>
                </c:pt>
                <c:pt idx="1">
                  <c:v>5.6755413361056224</c:v>
                </c:pt>
                <c:pt idx="2">
                  <c:v>7.7298759839624136</c:v>
                </c:pt>
                <c:pt idx="3">
                  <c:v>8.4633419625019499</c:v>
                </c:pt>
                <c:pt idx="4">
                  <c:v>6.1187072933051274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4.9198767003185759</c:v>
                </c:pt>
                <c:pt idx="2">
                  <c:v>7.0770804895995223</c:v>
                </c:pt>
                <c:pt idx="3">
                  <c:v>7.8925066566075044</c:v>
                </c:pt>
                <c:pt idx="4">
                  <c:v>5.6787379006199714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7F-4B42-892F-FFD58637F3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7F-4B42-892F-FFD58637F3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0.29721867990322082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0.28618155118778432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2.987694635222887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0.28618155118778432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0.11273190874762928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5.3415126920470222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0.32492580659038239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0.2277427690042968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2.3776020723238922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0.2277427690042968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0.17243134206627886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5.3348452043860846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7.174785675478879</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3D-4AA4-95A8-F557D80515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3D-4AA4-95A8-F557D80515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EE-4764-AD3E-05339F7CDD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EE-4764-AD3E-05339F7CDD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0.24048994703974014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0.39480296992491049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0.1100681162604138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1.1490954573956547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0.11006811626041291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0.39480296992491137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0.1955490078055977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6.8881529787891953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0.52427968136026504</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0.42230138344933987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0.11773446835842094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1.2291310814248213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0.11773446835842094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0.42230138344934076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0.19717571150733804</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7.7298759839624136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0.72167921411554303</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0.54769730652237048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0.15269391418530898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1.59410271678653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0.15269391418530898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0.24312769001291024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6.9063280636850273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6.9507651663416841</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8.0559891265515304</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B4-4BE8-B9F8-B33362E31B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B4-4BE8-B9F8-B33362E31B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BF-4566-8D1F-3CA851C0FE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BF-4566-8D1F-3CA851C0FE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0.77766258539895716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0.65955967210028632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0.18388030536655098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1.9196841990219902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0.18388030536655098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0.65955967210028632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0.37463841294773914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6.9507651663416841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0.10660588683635108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0.90985427939898278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0.25366057054730007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2.6481802291107801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0.25366057054730096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0.5289827526353772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6.2037655073039453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8.3553741283199283</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C0-4115-93DA-6A4F9ACD49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C0-4115-93DA-6A4F9ACD49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58-4367-820D-CFE83AF768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58-4367-820D-CFE83AF768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9.7442070685543669E-2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0.37456646726712606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0.10442633061815965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1.0901960188173234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0.10442633061815876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0.37456646726712783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6.5144094392147522E-2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8.3553741283199283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8.5349717681785542</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27-4610-A00B-5E9D036867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27-4610-A00B-5E9D036867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2A-43AC-87F7-5DCBD2AD05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2A-43AC-87F7-5DCBD2AD05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3D-46A5-873B-DD0455D16D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3D-46A5-873B-DD0455D16D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0.31402899678650442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0.3662773019312846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0.10211537329668641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1.0660699535173865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0.1021153732966873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0.36627730193128549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8.7216683272382411E-2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8.5349717681785542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8.7599105882254253</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90-4F7F-8C7A-649C4F6526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90-4F7F-8C7A-649C4F6526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55-470C-BB1E-B20F86865C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55-470C-BB1E-B20F86865C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1.0767826374723422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0.31604090693404174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8.8109841965167135E-2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0.91985420114286853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8.8109841965167135E-2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0.1950747246072364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9.1178301531484003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0.48129050072297819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0.25877061375596888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7.2143312409954419E-2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0.75316590660659344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7.2143312409954419E-2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0.25877061375596888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5.6869602043736478E-2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8.9716981478373761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0.33787659999290831</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0.30598836382511685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8.5307268104497957E-2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0.89059572919181473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8.5307268104497069E-2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0.27086439855665567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8.1902034636904979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8.3934157908705807</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3F-4F95-9417-87961A8741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3F-4F95-9417-87961A8741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2D-4E6C-BB85-06F433A066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2D-4E6C-BB85-06F433A066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4B-43E3-9B4E-387892A870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4B-43E3-9B4E-387892A870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0.17651742299463802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0.38659567999819444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0.10777998519086207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1.1252076949147582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0.10777998519085941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0.34301720233582245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7.9210131099817316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0.51033176679545278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0.27122462187657881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7.5615396761264719E-2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0.78941397272544833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7.5615396761264719E-2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0.27122462187657881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0.31360649698156529</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8.8658184717594306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8.2936719553441023</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71-4B39-81EE-82A493E1B2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71-4B39-81EE-82A493E1B2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17-4542-8C1B-311A9A9AEB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17-4542-8C1B-311A9A9AEB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0.61018059899686783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0.58609683329480511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0.16339941515440515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1.7058666221815164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0.16339941515440515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0.58609683329480333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0.70815534044257156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7.8748407150399649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0.12862642238598276</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0.19915103931220024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5.552182080232626E-2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0.57963990152555667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5.552182080232626E-2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0.19915103931220024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0.42448951938879631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8.9423001787668515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0.12367414970446511</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0.28361785198911083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7.9070536658331747E-2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0.82548514115530658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7.9070536658331747E-2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0.28361785198910994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0.83751104597994264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8.0638749722254897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8.4825969924207598</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0.15796302415722074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0.39854566197843955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0.11111155082260282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1.1599887656145818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0.11111155082260282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0.34419322445739375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8.8744354534990411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17-45B0-B087-EF7A911523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17-45B0-B087-EF7A911523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CB-4AFF-BE7E-BCC7A92398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CB-4AFF-BE7E-BCC7A92398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0.18128239424309101</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0.34028851781922764</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9.4869894592064519E-2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0.99042818777261488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9.4869894592065407E-2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0.34028851781922853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0.83207382400284224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7.8608711762822718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1.2250911555149138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0.48514523968635803</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0.13525486562358058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1.4120415335445671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0.13525486562357969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0.48514523968635892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0.13867999616409143</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9.104322808559246</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0.38497817599322381</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0.33248206945148162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9.2693515152252104E-2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0.96770709639005048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9.2693515152252104E-2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0.33248206945148162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0.11203568164067335</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9.681750875614787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8.520142407919959</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57-4AA7-804C-E0047222CC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57-4AA7-804C-E0047222CC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B8-4B98-9561-72E3EE1CD5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B8-4B98-9561-72E3EE1CD5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0.3058643246589412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0.33446999200585381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9.3247733097654439E-2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0.97349305280602305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9.3247733097655328E-2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0.33446999200585381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0.24224355496535388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7.797606695172516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0.30847068121288501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0.25145799927975254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7.0104610166936254E-2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0.73188214555001352</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7.0104610166936254E-2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0.25145799927975254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8.3760431376814992E-2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8.9134853187212624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0.17530587925002195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0.32479741591693667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9.0551091201332312E-2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0.94534049547546317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9.0551091201332312E-2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0.32479741591693667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0.30370990341854487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9.2082908262111367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0.19246398480981686</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0.25790104680135784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7.1900883644348212E-2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0.75063498482138513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7.1900883644348212E-2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0.25790104680135784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0.10312013191969704</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8.6911958523474855</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9.4262069492939027E-2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0.27582971798256395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7.6899263125493E-2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0.80281735471435667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7.6899263125492112E-2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0.27582971798256573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0.18991125396160236</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8.6782817654385731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8.8558486986610188</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9E-4841-AC4F-BA630DE284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9E-4841-AC4F-BA630DE284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01-4001-8301-2880AFDDD6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01-4001-8301-2880AFDDD6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0.33594729667908751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9.4364618867566641E-2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0.98515318117233974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9.4364618867567529E-2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0.3384761459585981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0.20625516818228462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8.8558486986610188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0.22082832162071409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0.42993757344437267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0.119863381036863</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1.2513566265790788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0.11986338103686478</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0.42993757344437178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0.28175119306598262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8.2765899795697386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0.9517804817147173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0.2789509352135191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7.7769435153621558E-2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0.8119018267544682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7.7769435153621558E-2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0.27403564902421351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9.4322293378887778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0.56869289615915175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0.18732094500643282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1.955603986832009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0.18732094500643193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0.67190089128725372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0.4234389987918572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6.6820958431026511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0.38803583049057133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0.18481016650860704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1.9293918169103215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0.18481016650860749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0.66289498802077151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1.1832003692391284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5.6755413361056224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0.43301138953367779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0.12549659262113888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1.3101665532132767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0.12549659262113977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0.45014332184135064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0.26093908567525759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8.4633419625019499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0.73255813953488369</c:v>
                </c:pt>
                <c:pt idx="1">
                  <c:v>6.2015503875968998E-2</c:v>
                </c:pt>
                <c:pt idx="2">
                  <c:v>0.1162790697674419</c:v>
                </c:pt>
                <c:pt idx="3">
                  <c:v>3.4883720930232558E-2</c:v>
                </c:pt>
                <c:pt idx="4">
                  <c:v>1.937984496124031E-2</c:v>
                </c:pt>
                <c:pt idx="5">
                  <c:v>3.4883720930232558E-2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6.5631519411823032</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61-41ED-8D2C-5F25352551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61-41ED-8D2C-5F25352551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D3-492C-B17F-75E303DFF0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D3-492C-B17F-75E303DFF0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0.8679784893752176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0.6208037721294879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0.17307545021418669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1.8068830501041049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0.17307545021418669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0.6208037721294879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0.34772463937581044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7.512548816131341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1.0569763877656166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0.40370652565059473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0.11255036102906857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1.1750097392486989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0.11255036102906857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0.40370652565059473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0.64803973804152548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8.2061909718210249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0.90722779406886467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0.45437928015142504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0.12667754612773585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1.3224955396257911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0.12667754612773585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0.45437928015142504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0.48237037730002186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8.3385372436105705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0.33305966907768214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0.63829667441578897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0.17795234058546949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1.8577970909931034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0.1779523405854686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0.63829667441578941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1.8017915343980615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5.0103296864641313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0.24804240375946418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0.61240088615169297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0.17073278842797102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1.7824259947077512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0.17073278842797102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0.61240088615169341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1.1030470861669892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3.7481529878844482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0.15588108201215167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0.11107733503268946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1.1596315576410534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0.11107733503269124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0.39842293347235902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0.44733459265752984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8.0671867327014972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9.6210400613218798</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0.51937984496124034</c:v>
                </c:pt>
                <c:pt idx="1">
                  <c:v>0.48062015503875971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4B-4BC4-91AC-64A53349CB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4B-4BC4-91AC-64A53349CB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1D-40C3-978A-3719110366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1D-40C3-978A-3719110366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0.32535656279122627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8.7647680161445862E-2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2.4435517928854011E-2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0.25510332696823568</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2.4435517928854011E-2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8.7647680161445862E-2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1.7480445532344291E-2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9.8427091283417187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0.3058720845858458</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8.9086167810751959E-2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0.93004690391833478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8.9086167810751959E-2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0.26818114614471256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9.0829585233497507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0.26864030632145486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5.1286858750311026E-2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1.42983927720568E-2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0.14927318410315848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1.42983927720568E-2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5.1286858750311026E-2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2.7139361040864785E-2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9.93745253227417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6.9592812866286273</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E7-4274-8CEE-BFD7E794D1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E7-4274-8CEE-BFD7E794D1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1E-4E34-B0F9-8C0EED045C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1E-4E34-B0F9-8C0EED045C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4.9808837694645502E-2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0.81889033168362291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0.22830050201857377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2.3834247255582728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0.22830050201857421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0.81889033168362335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0.2631988677118926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3.4703938978392181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0.32473449916575081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0.17361929649797059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1.8125607278499558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0.1721288639023637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9.0620508373367255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0.40697674418604651</c:v>
                </c:pt>
                <c:pt idx="1">
                  <c:v>0.28294573643410847</c:v>
                </c:pt>
                <c:pt idx="2">
                  <c:v>0.3100775193798449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2.540983800138541E-2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0.74312208121201984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0.20717688027038328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2.1628971230220166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0.20717688027038328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0.11294489983650102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7.8466598051365448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0.85933525053785909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0.27105623721193473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2.8297885115257095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0.27105623721193339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0.97225073984873323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0.35271160962619241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6.5949606762307988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0.19506501662066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0.30245525723676359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8.4322264403027702E-2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0.88031243083683286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8.4322264403027702E-2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0.30245525723676359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0.23550059134206691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7.8680503510045989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0.59691619376850102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0.55394910771094619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0.15443686961492897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1.6122989232327507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0.15443686961492986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0.55394910771094619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0.28638284476440745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6.9135721522238818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0.33607049561009728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0.11555992693176353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1.2064291786378334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0.11555992693176442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0.41450152784503302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0.35940136006283829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8.6989020187923423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8.6579898487411597</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53-41E7-AC56-4D71513B29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53-41E7-AC56-4D71513B29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9D-4117-984E-D407FA01A7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9D-4117-984E-D407FA01A7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4.0004595808855292E-2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0.38332739452623876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0.10686881163670048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1.1156951727824866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0.10686881163669959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0.38332739452623876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0.16016211770772593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8.2286573749122631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0.18355643253102194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0.28081801582236388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7.8289963268090901E-2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0.81733606613373055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7.8289963268090901E-2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0.11674600573841332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9.0867427010329838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0.43410852713178294</c:v>
                </c:pt>
                <c:pt idx="1">
                  <c:v>0.55813953488372092</c:v>
                </c:pt>
                <c:pt idx="2">
                  <c:v>0</c:v>
                </c:pt>
                <c:pt idx="3">
                  <c:v>7.7519379844961248E-3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0.16115984070479428</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0.40466989309708978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0.11281894067050935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1.1778136724531008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0.11281894067050935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0.40466989309708801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0.15724445877059523</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8.6585694702782305</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8.5930010196734017</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81-4BEE-A101-CBB997C4EB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81-4BEE-A101-CBB997C4EB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E3-40E1-A4B3-F021BE5A18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E3-40E1-A4B3-F021BE5A18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0.12072750590919057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0.30987942069835128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8.6392065669167906E-2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0.90192086126554827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8.6392065669167906E-2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0.30987942069835128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0.31140637893472345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8.710994223662178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0.17083975134876184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0.23832099146001617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6.6442110605972715E-2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0.69364617176212562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6.6442110605972715E-2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0.23832099146001617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3.73083914467216E-2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9.0622628793716409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0.22845558987314085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7.580743545423374E-2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0.79141882932909269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7.580743545423374E-2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0.27191344484276136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0.21245185716514392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8.7895048658872383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1.6923352997410888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0.4069143344988726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0.11344467415270199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1.1843462408876029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0.11344467415270287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0.40691433449887171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0.16921420273904531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7.8092421097725477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8.6256774264628664</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7D-4583-9B19-2CA533E3CA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7D-4583-9B19-2CA533E3CA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3</c:v>
                </c:pt>
                <c:pt idx="2">
                  <c:v>5</c:v>
                </c:pt>
                <c:pt idx="3">
                  <c:v>71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2A-4908-9224-17129BEC1C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2A-4908-9224-17129BEC1C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0.29741532273759663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0.28093041779820282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7.8321300098579627E-2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0.81766321818089693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7.8321300098579627E-2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0.28093041779820282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7.8838498363646536E-2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8.7958374231450609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0.61840098447305181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0.31723735191668201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8.8443401881074912E-2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0.92333651915794324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8.84434018810758E-2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0.31723735191668112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0.44901982108748584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8.1242292236048463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0.70577090821973787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0.35211227010438595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9.8166268328575335E-2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1.0248418600984062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9.8166268328576223E-2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0.35211227010438684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0.17705659311032385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8.2350095201825546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0.68431960778230838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0.3279266320261538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9.1423493256916011E-2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0.95444824868459843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9.1423493256915123E-2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0.3279266320261538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0.12961823918452353</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8.7518535841502558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0.57085888708767918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0.18937767695037167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5.279708044664666E-2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0.55119400028121035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5.279708044664666E-2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0.18937767695037167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0.43425623190557161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9.2130061709928537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0.65983033495146781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0.3978576488533454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0.11091973790727483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1.1579862660973577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0.11091973790727572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0.39785764885334629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0.23022937431369961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8.6341286367016163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1.1085691815052439</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0.30027627099121545</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8.371477932901783E-2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0.8739703731847257</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8.371477932901783E-2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0.30027627099121545</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0.51541926500462765</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9.6689552579770233</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7.7858858537754578</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55-4879-B776-0B061329E6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55-4879-B776-0B061329E6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5.3348452043860846</c:v>
                </c:pt>
                <c:pt idx="1">
                  <c:v>7.8466598051365448</c:v>
                </c:pt>
                <c:pt idx="2">
                  <c:v>5.3415126920470222</c:v>
                </c:pt>
                <c:pt idx="3">
                  <c:v>5.0103296864641313</c:v>
                </c:pt>
                <c:pt idx="4">
                  <c:v>8.2350095201825546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8.3860240915862114</c:v>
                </c:pt>
                <c:pt idx="2">
                  <c:v>5.8631339540930876</c:v>
                </c:pt>
                <c:pt idx="3">
                  <c:v>5.0366359906505567</c:v>
                </c:pt>
                <c:pt idx="4">
                  <c:v>8.2465389537384208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A2-4017-90AC-244CC2CB27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A2-4017-90AC-244CC2CB27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0.48170983900822328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0.39225816528489688</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0.10935864375307514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1.1416886654650966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0.10935864375307602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0.39225816528489688</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0.33017939169556421</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8.0314104278074883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0.39418814931382506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0.23227612243152507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6.4756846315450645E-2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0.67605225259148227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6.4756846315450645E-2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0.23227612243152507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2.1225202492729522E-3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9.3701118787435931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1.0368398449844456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0.53848428559701045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0.15012539283270776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1.5672877196849733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0.15012539283270776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0.53848428559701134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0.20902843054963149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7.6233138152456226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0.30233738165405466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0.81926285749769523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0.2284043594303391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2.3845089821452845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0.2284043594303391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0.81926285749769523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0.26315857319753366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6.1187072933051274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8.4602893022408399</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5F-4C50-8042-01F904692B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5F-4C50-8042-01F904692B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C0-46D0-B928-48B1866BB8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C0-46D0-B928-48B1866BB8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6.2496864726020007E-2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0.21444934908061164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5.9786875187549882E-2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0.62416646186033731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5.9786875187549882E-2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0.19820079610250652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9.4134644429034378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0.28129042163752249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0.11483021970977614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1.1988111391682459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0.11483021970977703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0.41188414337254287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0.57568023897539788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7.7888588562326966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6.5949606762307988</c:v>
                </c:pt>
                <c:pt idx="1">
                  <c:v>9.104322808559246</c:v>
                </c:pt>
                <c:pt idx="2">
                  <c:v>7.512548816131341</c:v>
                </c:pt>
                <c:pt idx="3">
                  <c:v>6.9507651663416841</c:v>
                </c:pt>
                <c:pt idx="4">
                  <c:v>8.3385372436105705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8.3012573380009087</c:v>
                </c:pt>
                <c:pt idx="2">
                  <c:v>6.9389663609804657</c:v>
                </c:pt>
                <c:pt idx="3">
                  <c:v>6.4598193756752407</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0.50244806386431051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0.34161706393841929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9.5240283317186147E-2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0.99429499331056093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9.5240283317185259E-2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0.34161706393842017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0.17918634431766023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8.0680811294767008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0.3060309037619513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9.6817590883851778E-2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1.0107618596597803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9.6817590883851778E-2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0.34727470334355992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0.23511555355795899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8.4383044097366362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4.231823636488663E-3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0.39118475162371169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0.10905938404974158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1.1385644367841223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0.10905938404974158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0.39118475162371169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0.21755484270355296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7.7672520899416284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0.24800236195360981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0.26301891910310893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7.332770817816936E-2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0.76553082974016107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7.332770817816936E-2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0.20618108177773387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9.0849803562904992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0.22136013243541175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0.29308123524377283</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8.1708857156502113E-2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0.85302883139551611</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8.1708857156501224E-2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0.29308123524377372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0.20175701839440308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8.6610838311042748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8.3556558231055167</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18-48BE-89B0-40AE63045E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18-48BE-89B0-40AE63045E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62-4141-89A0-03AC39EFEC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62-4141-89A0-03AC39EFEC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7.8302459728913476E-2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0.20730876655246888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5.7796134165455371E-2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0.60338340911935262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5.7796134165455371E-2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0.20730876655246888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9.0392605636395729E-3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9.5403979193342927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0.24551926195197105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0.22541979271797175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6.2845352852839653E-2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0.65609653308473881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6.2845352852839653E-2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0.21574279854619682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9.3149811357384404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8.0314104278074883</c:v>
                </c:pt>
                <c:pt idx="1">
                  <c:v>8.2286573749122631</c:v>
                </c:pt>
                <c:pt idx="2">
                  <c:v>7.797606695172516</c:v>
                </c:pt>
                <c:pt idx="3">
                  <c:v>9.0849803562904992</c:v>
                </c:pt>
                <c:pt idx="4">
                  <c:v>6.9063280636850273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8.2677905524545814</c:v>
                </c:pt>
                <c:pt idx="1">
                  <c:v>8.4070190049429687</c:v>
                </c:pt>
                <c:pt idx="2">
                  <c:v>7.9158231855669898</c:v>
                </c:pt>
                <c:pt idx="3">
                  <c:v>9.2012091662683471</c:v>
                </c:pt>
                <c:pt idx="4">
                  <c:v>6.9868645859978793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0.97959795884930978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0.32561610701242527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3.3993857815971928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0.32561610701242572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0.88324358789091129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6.2115884142438151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0.12826259700121412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0.48875483185918522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0.1362611929341524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1.4225474473416044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0.13626119293415329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9.2171344556600587E-2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9.1022476968656161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7.7992170189321364E-2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0.54211401932283554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0.15113733545766994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1.577852256564455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0.15113733545767083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0.43785896079212527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8.4481033021049274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6.4659660283033968</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B8-4CF5-858C-B601DD9647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B8-4CF5-858C-B601DD9647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90-4A20-BB93-2860A6B4CB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90-4A20-BB93-2860A6B4CB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0.32166214537920501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0.24373837213980654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2.5445938908976764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0.24373837213980654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0.87426437804921253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0.38276333489725367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6.6729558624052263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0.5481193320084321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0.56263391498559123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0.15685812895091189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1.6375765258545005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0.15685812895091278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0.56263391498559034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0.22921075568097038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6.2589761942015674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5.3381789482165534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74-422E-B523-BAA542F0CF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74-422E-B523-BAA542F0CF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2485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RTG | University Hospitals Of Derby and Burton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2757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RTG | University Hospitals Of Derby and Burton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2196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RTG | University Hospitals Of Derby and Burton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Hospitals Of Derby and Burton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34044375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30091382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09476018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15330194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Of Derby and Burton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feeling able to ask staff questions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0035155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19992408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12808962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18719764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p71. Overall, do you feel you (the parent / carer) were well looked after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Of Derby and Burton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 </a:t>
            </a:r>
            <a:r>
              <a:rPr lang="en-GB" sz="1200" b="0" noProof="0">
                <a:solidFill>
                  <a:prstClr val="black"/>
                </a:solidFill>
                <a:latin typeface="Arial"/>
              </a:rPr>
              <a:t>Parents / carers feeling well looked after by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agreeing care plans with parents / carers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Good facilities being available for parents / carers staying overnight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410070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8246435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AA21649-016A-37C6-44D3-AD014D9EB576}"/>
              </a:ext>
            </a:extLst>
          </p:cNvPr>
          <p:cNvGraphicFramePr/>
          <p:nvPr>
            <p:extLst>
              <p:ext uri="{D42A27DB-BD31-4B8C-83A1-F6EECF244321}">
                <p14:modId xmlns:p14="http://schemas.microsoft.com/office/powerpoint/2010/main" val="29672689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811B2EF-9856-B84C-E0CA-5F494E46B9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42833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31889225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43020793"/>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7263716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2014401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79118870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44600991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2431564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14663995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19173503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8507877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B439FF3-B95B-F9A8-29EC-F908BAA76199}"/>
              </a:ext>
            </a:extLst>
          </p:cNvPr>
          <p:cNvGraphicFramePr/>
          <p:nvPr>
            <p:extLst>
              <p:ext uri="{D42A27DB-BD31-4B8C-83A1-F6EECF244321}">
                <p14:modId xmlns:p14="http://schemas.microsoft.com/office/powerpoint/2010/main" val="9734315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827C9DE-6D25-19E5-16C6-A89717C3BB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87944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523127115"/>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330593983"/>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51833081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6729634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71572393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3905426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98021073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8621945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19850773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10036603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7774915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A803582-B8BA-0F19-7EBA-BFDBCFFBE4C0}"/>
              </a:ext>
            </a:extLst>
          </p:cNvPr>
          <p:cNvGraphicFramePr/>
          <p:nvPr>
            <p:extLst>
              <p:ext uri="{D42A27DB-BD31-4B8C-83A1-F6EECF244321}">
                <p14:modId xmlns:p14="http://schemas.microsoft.com/office/powerpoint/2010/main" val="28235216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DF66727F-6644-B4A3-A548-7E7E19346BE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464251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789201757"/>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71099427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282032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84074085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749554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6002846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FE9CAA4-88B0-34E8-6E42-F4242E3BC884}"/>
              </a:ext>
            </a:extLst>
          </p:cNvPr>
          <p:cNvGraphicFramePr/>
          <p:nvPr>
            <p:extLst>
              <p:ext uri="{D42A27DB-BD31-4B8C-83A1-F6EECF244321}">
                <p14:modId xmlns:p14="http://schemas.microsoft.com/office/powerpoint/2010/main" val="13178762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D230C65-C01F-4F8C-6198-52F39582A40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01499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88896986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18294847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03835010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955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85403713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91174996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4172934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28208230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7557253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10778705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066201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0241550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EF25F43-0EBB-3F92-2EBD-92522D5F552B}"/>
              </a:ext>
            </a:extLst>
          </p:cNvPr>
          <p:cNvGraphicFramePr/>
          <p:nvPr>
            <p:extLst>
              <p:ext uri="{D42A27DB-BD31-4B8C-83A1-F6EECF244321}">
                <p14:modId xmlns:p14="http://schemas.microsoft.com/office/powerpoint/2010/main" val="40503852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0B095BF-07DE-34EF-2DD5-9722394D187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34521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40535460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503897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623696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68285082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2523001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8858125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7B5E716-807A-4D5C-7E92-6AC398FFBC1E}"/>
              </a:ext>
            </a:extLst>
          </p:cNvPr>
          <p:cNvGraphicFramePr/>
          <p:nvPr>
            <p:extLst>
              <p:ext uri="{D42A27DB-BD31-4B8C-83A1-F6EECF244321}">
                <p14:modId xmlns:p14="http://schemas.microsoft.com/office/powerpoint/2010/main" val="35336516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C08AA09-A451-2C3E-C57E-062AB14EFAB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47897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69083804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5689136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69790033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19554454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28614744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9704401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8329185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2F54A58-5B51-5116-6170-6829070FC7A8}"/>
              </a:ext>
            </a:extLst>
          </p:cNvPr>
          <p:cNvGraphicFramePr/>
          <p:nvPr>
            <p:extLst>
              <p:ext uri="{D42A27DB-BD31-4B8C-83A1-F6EECF244321}">
                <p14:modId xmlns:p14="http://schemas.microsoft.com/office/powerpoint/2010/main" val="36062753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751B388-A02F-BD5F-E7DB-9E8BB01419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02270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6122337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1542264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840487283"/>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56097605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31314050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65585591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687270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25650195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752773429"/>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502743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830925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4843607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5C8E54E-087D-79E7-A24D-E04D82FF18DC}"/>
              </a:ext>
            </a:extLst>
          </p:cNvPr>
          <p:cNvGraphicFramePr/>
          <p:nvPr>
            <p:extLst>
              <p:ext uri="{D42A27DB-BD31-4B8C-83A1-F6EECF244321}">
                <p14:modId xmlns:p14="http://schemas.microsoft.com/office/powerpoint/2010/main" val="13607374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C79769D-A8BA-8D9A-61A4-387F35D474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43662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230549922"/>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21984534"/>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179084576"/>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8329916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065390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553661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9261726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924C3A-A743-93E1-351B-5C10FCCBDD21}"/>
              </a:ext>
            </a:extLst>
          </p:cNvPr>
          <p:cNvGraphicFramePr/>
          <p:nvPr>
            <p:extLst>
              <p:ext uri="{D42A27DB-BD31-4B8C-83A1-F6EECF244321}">
                <p14:modId xmlns:p14="http://schemas.microsoft.com/office/powerpoint/2010/main" val="11063072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7993188-D563-659D-1A60-92C4E07250A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07184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054471582"/>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573044308"/>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04388974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0653880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10295019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19301083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9313450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47402482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35654108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0871253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1815191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E9131EB-2927-1817-419A-BC55C1F8F291}"/>
              </a:ext>
            </a:extLst>
          </p:cNvPr>
          <p:cNvGraphicFramePr/>
          <p:nvPr>
            <p:extLst>
              <p:ext uri="{D42A27DB-BD31-4B8C-83A1-F6EECF244321}">
                <p14:modId xmlns:p14="http://schemas.microsoft.com/office/powerpoint/2010/main" val="17895099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9214EE5-E723-F736-38A3-6BD0C310F2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27763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485683067"/>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91046296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5560139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411382333"/>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56227672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0979249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76033643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862205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0895419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C7F340C-D0DF-5326-DE3A-EB12417262F8}"/>
              </a:ext>
            </a:extLst>
          </p:cNvPr>
          <p:cNvGraphicFramePr/>
          <p:nvPr>
            <p:extLst>
              <p:ext uri="{D42A27DB-BD31-4B8C-83A1-F6EECF244321}">
                <p14:modId xmlns:p14="http://schemas.microsoft.com/office/powerpoint/2010/main" val="27210883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3AD894-5D7A-6F4F-3E5D-5C2B09A5C3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06551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1834962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923915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3669979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8579618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6759599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9AA8080-C290-F38B-7D6C-0C973B73D64A}"/>
              </a:ext>
            </a:extLst>
          </p:cNvPr>
          <p:cNvGraphicFramePr/>
          <p:nvPr>
            <p:extLst>
              <p:ext uri="{D42A27DB-BD31-4B8C-83A1-F6EECF244321}">
                <p14:modId xmlns:p14="http://schemas.microsoft.com/office/powerpoint/2010/main" val="39039226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7447634-91CD-AA45-1570-E9CA54261F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37857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566823736"/>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1961393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409933426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901305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0961133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931015C-B4D7-27FE-FF3C-E40E496E4B0E}"/>
              </a:ext>
            </a:extLst>
          </p:cNvPr>
          <p:cNvGraphicFramePr/>
          <p:nvPr>
            <p:extLst>
              <p:ext uri="{D42A27DB-BD31-4B8C-83A1-F6EECF244321}">
                <p14:modId xmlns:p14="http://schemas.microsoft.com/office/powerpoint/2010/main" val="6573170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96827D-AEF4-9359-A730-8E3AC99D275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77613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2556502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295898765"/>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09644733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39435060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3466505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8944823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778A68F-4F42-A9BF-A867-4636C186C359}"/>
              </a:ext>
            </a:extLst>
          </p:cNvPr>
          <p:cNvGraphicFramePr/>
          <p:nvPr>
            <p:extLst>
              <p:ext uri="{D42A27DB-BD31-4B8C-83A1-F6EECF244321}">
                <p14:modId xmlns:p14="http://schemas.microsoft.com/office/powerpoint/2010/main" val="13589806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3835344-6B5A-79A6-3193-C0A2AD6841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72269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975776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9035935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661283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67276988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5708079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6262043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469F82-D516-4491-C468-D3AC1362BD2D}"/>
              </a:ext>
            </a:extLst>
          </p:cNvPr>
          <p:cNvGraphicFramePr/>
          <p:nvPr>
            <p:extLst>
              <p:ext uri="{D42A27DB-BD31-4B8C-83A1-F6EECF244321}">
                <p14:modId xmlns:p14="http://schemas.microsoft.com/office/powerpoint/2010/main" val="32110664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1A1135B-6B7C-4A47-C487-5F7B45D0A9F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43019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313114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24235034"/>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8776341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5383551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C63718-3E75-57A7-6C9A-9C2B1D501E06}"/>
              </a:ext>
            </a:extLst>
          </p:cNvPr>
          <p:cNvGraphicFramePr/>
          <p:nvPr>
            <p:extLst>
              <p:ext uri="{D42A27DB-BD31-4B8C-83A1-F6EECF244321}">
                <p14:modId xmlns:p14="http://schemas.microsoft.com/office/powerpoint/2010/main" val="39132850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417821C-B13E-B823-79BF-019DEAD8B0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37008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5175767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07904329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54420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2992239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B4B208-7AC0-8655-ABAD-3197D6C88CD0}"/>
              </a:ext>
            </a:extLst>
          </p:cNvPr>
          <p:cNvGraphicFramePr/>
          <p:nvPr>
            <p:extLst>
              <p:ext uri="{D42A27DB-BD31-4B8C-83A1-F6EECF244321}">
                <p14:modId xmlns:p14="http://schemas.microsoft.com/office/powerpoint/2010/main" val="29920099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58B2701-C61F-0782-C6F4-81BC57F2E4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96341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006699925"/>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1758171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76236375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88477355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3833457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9074058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9DE7FD6-BBE9-8BC5-67D9-B55818228858}"/>
              </a:ext>
            </a:extLst>
          </p:cNvPr>
          <p:cNvGraphicFramePr/>
          <p:nvPr>
            <p:extLst>
              <p:ext uri="{D42A27DB-BD31-4B8C-83A1-F6EECF244321}">
                <p14:modId xmlns:p14="http://schemas.microsoft.com/office/powerpoint/2010/main" val="36973329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C1FD41-3599-DA0A-61E3-4AD6467125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14213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88140462"/>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025540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747363966"/>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214618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0277052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C36D44-B74F-F6E2-5394-3070E691EAC0}"/>
              </a:ext>
            </a:extLst>
          </p:cNvPr>
          <p:cNvGraphicFramePr/>
          <p:nvPr>
            <p:extLst>
              <p:ext uri="{D42A27DB-BD31-4B8C-83A1-F6EECF244321}">
                <p14:modId xmlns:p14="http://schemas.microsoft.com/office/powerpoint/2010/main" val="26103005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EC7C02F-4028-91F4-DE25-00F8BE4E60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9689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8233369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6393108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695922593"/>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94864006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3414773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6107914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C374AFD-EC66-3D38-8D08-CE48A3C08F50}"/>
              </a:ext>
            </a:extLst>
          </p:cNvPr>
          <p:cNvGraphicFramePr/>
          <p:nvPr>
            <p:extLst>
              <p:ext uri="{D42A27DB-BD31-4B8C-83A1-F6EECF244321}">
                <p14:modId xmlns:p14="http://schemas.microsoft.com/office/powerpoint/2010/main" val="597510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CBED68-2E1C-20BF-FFAC-1A424BF8AC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46881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482898437"/>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015624136"/>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430703019"/>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545350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009900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1169153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4973797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3105960-5712-38B1-3D8C-68FF9EA1D5A0}"/>
              </a:ext>
            </a:extLst>
          </p:cNvPr>
          <p:cNvGraphicFramePr/>
          <p:nvPr>
            <p:extLst>
              <p:ext uri="{D42A27DB-BD31-4B8C-83A1-F6EECF244321}">
                <p14:modId xmlns:p14="http://schemas.microsoft.com/office/powerpoint/2010/main" val="9102222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40EC03-3692-55A7-653D-568A59A4E0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91796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4418346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82420070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20571667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34423440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58129394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86332686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44075771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71739627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20986706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896475087"/>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5889360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5799077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EC88980-12BE-B5A7-9654-4D5908B2568E}"/>
              </a:ext>
            </a:extLst>
          </p:cNvPr>
          <p:cNvGraphicFramePr/>
          <p:nvPr>
            <p:extLst>
              <p:ext uri="{D42A27DB-BD31-4B8C-83A1-F6EECF244321}">
                <p14:modId xmlns:p14="http://schemas.microsoft.com/office/powerpoint/2010/main" val="16596007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7BCB03-B663-3B5E-36AA-88D80B5F0DF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57927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37730536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24502557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19051213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14584475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5444228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Were you able to talk to staff without your parent or carer being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6101953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9503532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94296746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11819</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Hospitals Of Derby and Burton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